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869D-CB7D-4590-8660-31B0CA7C6CB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F6E7-C2E4-4F98-AC8F-F8FD4C42E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342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869D-CB7D-4590-8660-31B0CA7C6CB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F6E7-C2E4-4F98-AC8F-F8FD4C42E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096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869D-CB7D-4590-8660-31B0CA7C6CB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F6E7-C2E4-4F98-AC8F-F8FD4C42E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20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869D-CB7D-4590-8660-31B0CA7C6CB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F6E7-C2E4-4F98-AC8F-F8FD4C42E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03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869D-CB7D-4590-8660-31B0CA7C6CB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F6E7-C2E4-4F98-AC8F-F8FD4C42E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690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869D-CB7D-4590-8660-31B0CA7C6CB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F6E7-C2E4-4F98-AC8F-F8FD4C42E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266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869D-CB7D-4590-8660-31B0CA7C6CB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F6E7-C2E4-4F98-AC8F-F8FD4C42E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013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869D-CB7D-4590-8660-31B0CA7C6CB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F6E7-C2E4-4F98-AC8F-F8FD4C42E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36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869D-CB7D-4590-8660-31B0CA7C6CB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F6E7-C2E4-4F98-AC8F-F8FD4C42E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66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869D-CB7D-4590-8660-31B0CA7C6CB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F6E7-C2E4-4F98-AC8F-F8FD4C42E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383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869D-CB7D-4590-8660-31B0CA7C6CB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F6E7-C2E4-4F98-AC8F-F8FD4C42E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070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5000"/>
            <a:lum/>
          </a:blip>
          <a:srcRect/>
          <a:stretch>
            <a:fillRect l="20000" t="1000" r="20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A869D-CB7D-4590-8660-31B0CA7C6CB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EF6E7-C2E4-4F98-AC8F-F8FD4C42E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86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4"/>
          <p:cNvSpPr>
            <a:spLocks noGrp="1"/>
          </p:cNvSpPr>
          <p:nvPr>
            <p:ph sz="half" idx="1"/>
          </p:nvPr>
        </p:nvSpPr>
        <p:spPr>
          <a:xfrm>
            <a:off x="3543214" y="1191510"/>
            <a:ext cx="2525884" cy="1553782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Content Placeholder 4"/>
          <p:cNvSpPr>
            <a:spLocks noGrp="1"/>
          </p:cNvSpPr>
          <p:nvPr>
            <p:ph sz="half" idx="1"/>
          </p:nvPr>
        </p:nvSpPr>
        <p:spPr>
          <a:xfrm>
            <a:off x="827088" y="1191510"/>
            <a:ext cx="2459175" cy="1553782"/>
          </a:xfrm>
          <a:ln w="952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Content Placeholder 4"/>
          <p:cNvSpPr>
            <a:spLocks noGrp="1"/>
          </p:cNvSpPr>
          <p:nvPr>
            <p:ph sz="half" idx="1"/>
          </p:nvPr>
        </p:nvSpPr>
        <p:spPr>
          <a:xfrm>
            <a:off x="9176009" y="1191510"/>
            <a:ext cx="2433119" cy="1553783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24" name="Content Placeholder 4"/>
          <p:cNvSpPr>
            <a:spLocks noGrp="1"/>
          </p:cNvSpPr>
          <p:nvPr>
            <p:ph sz="half" idx="1"/>
          </p:nvPr>
        </p:nvSpPr>
        <p:spPr>
          <a:xfrm>
            <a:off x="6334125" y="3165441"/>
            <a:ext cx="2459038" cy="1554162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25" name="Content Placeholder 4"/>
          <p:cNvSpPr>
            <a:spLocks noGrp="1"/>
          </p:cNvSpPr>
          <p:nvPr>
            <p:ph sz="half" idx="1"/>
          </p:nvPr>
        </p:nvSpPr>
        <p:spPr>
          <a:xfrm>
            <a:off x="3576638" y="3165441"/>
            <a:ext cx="2459037" cy="1554162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32" name="Content Placeholder 4"/>
          <p:cNvSpPr>
            <a:spLocks noGrp="1"/>
          </p:cNvSpPr>
          <p:nvPr>
            <p:ph sz="half" idx="1"/>
          </p:nvPr>
        </p:nvSpPr>
        <p:spPr>
          <a:xfrm>
            <a:off x="3576638" y="5176236"/>
            <a:ext cx="2459037" cy="1554162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8" name="Content Placeholder 4"/>
          <p:cNvSpPr>
            <a:spLocks noGrp="1"/>
          </p:cNvSpPr>
          <p:nvPr>
            <p:ph sz="half" idx="1"/>
          </p:nvPr>
        </p:nvSpPr>
        <p:spPr>
          <a:xfrm>
            <a:off x="827088" y="3165441"/>
            <a:ext cx="2459037" cy="1554162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9" name="Content Placeholder 4"/>
          <p:cNvSpPr>
            <a:spLocks noGrp="1"/>
          </p:cNvSpPr>
          <p:nvPr>
            <p:ph sz="half" idx="1"/>
          </p:nvPr>
        </p:nvSpPr>
        <p:spPr>
          <a:xfrm>
            <a:off x="6334125" y="5165048"/>
            <a:ext cx="2459038" cy="1552575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525" y="5176838"/>
            <a:ext cx="1554162" cy="1554162"/>
          </a:xfrm>
          <a:ln>
            <a:solidFill>
              <a:schemeClr val="tx1"/>
            </a:solidFill>
          </a:ln>
        </p:spPr>
      </p:pic>
      <p:sp>
        <p:nvSpPr>
          <p:cNvPr id="44" name="Content Placeholder 4"/>
          <p:cNvSpPr>
            <a:spLocks noGrp="1"/>
          </p:cNvSpPr>
          <p:nvPr>
            <p:ph sz="half" idx="1"/>
          </p:nvPr>
        </p:nvSpPr>
        <p:spPr>
          <a:xfrm>
            <a:off x="9150090" y="3165441"/>
            <a:ext cx="2459038" cy="1554162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1731143" y="114581"/>
            <a:ext cx="8898718" cy="76944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2024 </a:t>
            </a:r>
            <a:r>
              <a:rPr lang="en-US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Ombudsman Advanced Training</a:t>
            </a:r>
            <a:endParaRPr lang="en-US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48454" y="847492"/>
            <a:ext cx="29281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/>
                <a:solidFill>
                  <a:schemeClr val="accent3"/>
                </a:solidFill>
              </a:rPr>
              <a:t>JANUARY</a:t>
            </a:r>
            <a:endParaRPr lang="en-US" sz="2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286125" y="793936"/>
            <a:ext cx="29281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/>
                <a:solidFill>
                  <a:schemeClr val="accent3"/>
                </a:solidFill>
              </a:rPr>
              <a:t>FEBRUARY</a:t>
            </a:r>
            <a:endParaRPr lang="en-US" sz="2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19784" y="2800972"/>
            <a:ext cx="29281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/>
                <a:solidFill>
                  <a:schemeClr val="accent3"/>
                </a:solidFill>
              </a:rPr>
              <a:t>MAY</a:t>
            </a:r>
            <a:endParaRPr lang="en-US" sz="2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99229" y="4778541"/>
            <a:ext cx="29281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/>
                <a:solidFill>
                  <a:schemeClr val="accent3"/>
                </a:solidFill>
              </a:rPr>
              <a:t>SEPTEMBER</a:t>
            </a:r>
            <a:endParaRPr lang="en-US" sz="2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6099552" y="791400"/>
            <a:ext cx="29281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/>
                <a:solidFill>
                  <a:schemeClr val="accent3"/>
                </a:solidFill>
              </a:rPr>
              <a:t>MARCH</a:t>
            </a:r>
            <a:endParaRPr lang="en-US" sz="2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8784366" y="784990"/>
            <a:ext cx="29281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/>
                <a:solidFill>
                  <a:schemeClr val="accent3"/>
                </a:solidFill>
              </a:rPr>
              <a:t>APRIL</a:t>
            </a:r>
            <a:endParaRPr lang="en-US" sz="2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3373893" y="2800972"/>
            <a:ext cx="29281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/>
                <a:solidFill>
                  <a:schemeClr val="accent3"/>
                </a:solidFill>
              </a:rPr>
              <a:t>JUNE</a:t>
            </a:r>
            <a:endParaRPr lang="en-US" sz="2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134138" y="2767960"/>
            <a:ext cx="29281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/>
                <a:solidFill>
                  <a:schemeClr val="accent3"/>
                </a:solidFill>
              </a:rPr>
              <a:t>JULY</a:t>
            </a:r>
            <a:endParaRPr lang="en-US" sz="2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8941436" y="2753998"/>
            <a:ext cx="29281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/>
                <a:solidFill>
                  <a:schemeClr val="accent3"/>
                </a:solidFill>
              </a:rPr>
              <a:t>AUGUST</a:t>
            </a:r>
            <a:endParaRPr lang="en-US" sz="2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312770" y="4801942"/>
            <a:ext cx="29281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/>
                <a:solidFill>
                  <a:schemeClr val="accent3"/>
                </a:solidFill>
              </a:rPr>
              <a:t>OCTOBER</a:t>
            </a:r>
            <a:endParaRPr lang="en-US" sz="2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112511" y="4761034"/>
            <a:ext cx="29281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/>
                <a:solidFill>
                  <a:schemeClr val="accent3"/>
                </a:solidFill>
              </a:rPr>
              <a:t>NOVEMBER</a:t>
            </a:r>
            <a:endParaRPr lang="en-US" sz="2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8928476" y="4729622"/>
            <a:ext cx="29281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/>
                <a:solidFill>
                  <a:schemeClr val="accent3"/>
                </a:solidFill>
              </a:rPr>
              <a:t>DECEMBER</a:t>
            </a:r>
            <a:endParaRPr lang="en-US" sz="2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993" y="1174750"/>
            <a:ext cx="1554163" cy="1554163"/>
          </a:xfrm>
          <a:ln>
            <a:solidFill>
              <a:schemeClr val="tx1"/>
            </a:solidFill>
          </a:ln>
        </p:spPr>
      </p:pic>
      <p:pic>
        <p:nvPicPr>
          <p:cNvPr id="9" name="Content Placeholder 8"/>
          <p:cNvPicPr>
            <a:picLocks noGrp="1" noChangeAspect="1"/>
          </p:cNvPicPr>
          <p:nvPr>
            <p:ph sz="half"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2788" y="5176838"/>
            <a:ext cx="1554162" cy="1554162"/>
          </a:xfr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24403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</TotalTime>
  <Words>16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 Ombudsman Advanced Training</dc:title>
  <dc:creator>FFSC Staff</dc:creator>
  <cp:lastModifiedBy>Vasquez, Princess April Sharo S CTR (USA)</cp:lastModifiedBy>
  <cp:revision>7</cp:revision>
  <dcterms:created xsi:type="dcterms:W3CDTF">2023-04-26T22:27:46Z</dcterms:created>
  <dcterms:modified xsi:type="dcterms:W3CDTF">2023-11-29T15:33:51Z</dcterms:modified>
</cp:coreProperties>
</file>