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4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9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0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9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6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1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3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6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8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7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20000" t="1000" r="20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869D-CB7D-4590-8660-31B0CA7C6CB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EF6E7-C2E4-4F98-AC8F-F8FD4C42E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8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>
            <a:spLocks noGrp="1"/>
          </p:cNvSpPr>
          <p:nvPr>
            <p:ph sz="half" idx="1"/>
          </p:nvPr>
        </p:nvSpPr>
        <p:spPr>
          <a:xfrm>
            <a:off x="3543214" y="1191510"/>
            <a:ext cx="2525884" cy="155378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half" idx="1"/>
          </p:nvPr>
        </p:nvSpPr>
        <p:spPr>
          <a:xfrm>
            <a:off x="827088" y="1191510"/>
            <a:ext cx="2459175" cy="1553782"/>
          </a:xfrm>
          <a:ln w="952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7" name="Content Placeholder 4"/>
          <p:cNvSpPr>
            <a:spLocks noGrp="1"/>
          </p:cNvSpPr>
          <p:nvPr>
            <p:ph sz="half" idx="1"/>
          </p:nvPr>
        </p:nvSpPr>
        <p:spPr>
          <a:xfrm>
            <a:off x="9176009" y="1191510"/>
            <a:ext cx="2433119" cy="1553783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Content Placeholder 4"/>
          <p:cNvSpPr>
            <a:spLocks noGrp="1"/>
          </p:cNvSpPr>
          <p:nvPr>
            <p:ph sz="half" idx="1"/>
          </p:nvPr>
        </p:nvSpPr>
        <p:spPr>
          <a:xfrm>
            <a:off x="6334125" y="3165441"/>
            <a:ext cx="2459038" cy="155416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5" name="Content Placeholder 4"/>
          <p:cNvSpPr>
            <a:spLocks noGrp="1"/>
          </p:cNvSpPr>
          <p:nvPr>
            <p:ph sz="half" idx="1"/>
          </p:nvPr>
        </p:nvSpPr>
        <p:spPr>
          <a:xfrm>
            <a:off x="3576638" y="3165441"/>
            <a:ext cx="2459037" cy="155416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2" name="Content Placeholder 4"/>
          <p:cNvSpPr>
            <a:spLocks noGrp="1"/>
          </p:cNvSpPr>
          <p:nvPr>
            <p:ph sz="half" idx="1"/>
          </p:nvPr>
        </p:nvSpPr>
        <p:spPr>
          <a:xfrm>
            <a:off x="3576638" y="5176236"/>
            <a:ext cx="2459037" cy="155416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Content Placeholder 4"/>
          <p:cNvSpPr>
            <a:spLocks noGrp="1"/>
          </p:cNvSpPr>
          <p:nvPr>
            <p:ph sz="half" idx="1"/>
          </p:nvPr>
        </p:nvSpPr>
        <p:spPr>
          <a:xfrm>
            <a:off x="827088" y="3165441"/>
            <a:ext cx="2459037" cy="155416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9" name="Content Placeholder 4"/>
          <p:cNvSpPr>
            <a:spLocks noGrp="1"/>
          </p:cNvSpPr>
          <p:nvPr>
            <p:ph sz="half" idx="1"/>
          </p:nvPr>
        </p:nvSpPr>
        <p:spPr>
          <a:xfrm>
            <a:off x="6334125" y="5165048"/>
            <a:ext cx="2459038" cy="1552575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525" y="5176838"/>
            <a:ext cx="1554162" cy="1554162"/>
          </a:xfrm>
          <a:ln>
            <a:solidFill>
              <a:schemeClr val="tx1"/>
            </a:solidFill>
          </a:ln>
        </p:spPr>
      </p:pic>
      <p:sp>
        <p:nvSpPr>
          <p:cNvPr id="44" name="Content Placeholder 4"/>
          <p:cNvSpPr>
            <a:spLocks noGrp="1"/>
          </p:cNvSpPr>
          <p:nvPr>
            <p:ph sz="half" idx="1"/>
          </p:nvPr>
        </p:nvSpPr>
        <p:spPr>
          <a:xfrm>
            <a:off x="9150090" y="3165441"/>
            <a:ext cx="2459038" cy="155416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731143" y="114581"/>
            <a:ext cx="889871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2024 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Ombudsman Advanced Training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48454" y="847492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JANUARY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286125" y="793936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FEBRUARY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19784" y="2800972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MAY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99229" y="4778541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SEPTEMBER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099552" y="791400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MARCH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784366" y="784990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APRIL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73893" y="2800972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JUNE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34138" y="2767960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JULY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941436" y="2753998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AUGUST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312770" y="4801942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OCTOBER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112511" y="4761034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NOVEMBER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928476" y="4729622"/>
            <a:ext cx="2928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DECEMBER</a:t>
            </a:r>
            <a:endParaRPr lang="en-U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993" y="1174750"/>
            <a:ext cx="1554163" cy="1554163"/>
          </a:xfrm>
          <a:ln>
            <a:solidFill>
              <a:schemeClr val="tx1"/>
            </a:solidFill>
          </a:ln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788" y="5176838"/>
            <a:ext cx="1554162" cy="1554162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2440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Ombudsman Advanced Training</dc:title>
  <dc:creator>FFSC Staff</dc:creator>
  <cp:lastModifiedBy>Vasquez, Princess April Sharo S CTR (USA)</cp:lastModifiedBy>
  <cp:revision>7</cp:revision>
  <dcterms:created xsi:type="dcterms:W3CDTF">2023-04-26T22:27:46Z</dcterms:created>
  <dcterms:modified xsi:type="dcterms:W3CDTF">2023-11-29T15:33:51Z</dcterms:modified>
</cp:coreProperties>
</file>